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60" r:id="rId6"/>
    <p:sldId id="274" r:id="rId7"/>
    <p:sldId id="275" r:id="rId8"/>
    <p:sldId id="263" r:id="rId9"/>
    <p:sldId id="276" r:id="rId10"/>
    <p:sldId id="277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51" autoAdjust="0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6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63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03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27-6-2022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aangeven welke vakken er bedoeld worden met ‘exacte vakken’ door de studiewijzer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‘Hoort bij…want’ in te vullen.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hoofdstuk 10 samenvatten met behulp van een verhaalkaart.</a:t>
            </a: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606279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12" y="1990726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7371" y="850775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76634" y="2116731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blz. 126 t/m 135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5" y="1966127"/>
            <a:ext cx="1846729" cy="1308100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5376634" y="85430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Woordrijtjes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1347148"/>
            <a:ext cx="491660" cy="466765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2975179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375839" y="517918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Speeches op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lz. 127 en 128 lezen,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 aan elkaar wat jullie goed vinden 	aan deze speeches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Brain 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afmaken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Woordenlijsten en teamboekjes inleveren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19" y="3644941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speech schrijven en de klas ervan overtuigen dat wij het team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moeten worden.</a:t>
            </a: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12" y="2298502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275388" y="1449388"/>
            <a:ext cx="534035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136 t/m 147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	Lees de afvinklijst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Speech 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40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Iets unieks toevoegen aan de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speech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Voorlezen speeches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Stemmen team van de week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woordenlijst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287" y="2772827"/>
            <a:ext cx="1799061" cy="2541430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11" y="292630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Schatkist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 en teamboekje 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" name="AutoShape 2" descr="Image result for reis door nederlan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528" y="2661784"/>
            <a:ext cx="5402471" cy="3348533"/>
          </a:xfrm>
          <a:prstGeom prst="rect">
            <a:avLst/>
          </a:prstGeom>
        </p:spPr>
      </p:pic>
      <p:pic>
        <p:nvPicPr>
          <p:cNvPr id="13" name="Picture 12" descr="https://media.s-bol.com/J664PRqA97gD/550x8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6" y="4608070"/>
            <a:ext cx="875506" cy="133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 de soep laten lopen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de speech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bestendig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hobbel nemen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het citaat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het debat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exact(e vakken)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reputatie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de zenuwinzinking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lalomt (slalommen)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verbluft(e)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opzienbarend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80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723" y="310144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29687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4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door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84 t/m 95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49641" y="1446958"/>
            <a:ext cx="483363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	vergelijken/verduidelijken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94 en 95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49641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09" y="384230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06" y="5068491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32" y="2025358"/>
            <a:ext cx="551985" cy="52403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32" y="41043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505626"/>
            <a:ext cx="990204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</a:t>
            </a:r>
            <a:r>
              <a:rPr lang="nl-NL" sz="10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08050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042" y="3105925"/>
            <a:ext cx="3192324" cy="2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mijn eigen gevonden belangrijke informatie vergelijken met die van het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Onderzoeksteam en dit team tips en tops geven naar aanleiding van hun samenvatting.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087" y="2298502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93883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96 t/m 113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informatie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44979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211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5877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111 en 112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Teamopdrachten maken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292417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8307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30" y="3150683"/>
            <a:ext cx="2961071" cy="19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met behulp van de verhaalkaart een samenvatting schrijven.</a:t>
            </a:r>
          </a:p>
        </p:txBody>
      </p:sp>
      <p:pic>
        <p:nvPicPr>
          <p:cNvPr id="12" name="Picture 11" descr="https://media.s-bol.com/J664PRqA97gD/550x8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412" y="1990726"/>
            <a:ext cx="1532913" cy="233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193883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114 t/m 125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informatie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644979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211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5877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vergelijken/verduidelijken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Max Modderman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44" y="44724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2886777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4611581"/>
            <a:ext cx="498306" cy="473075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887" y="578358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4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2009</TotalTime>
  <Words>948</Words>
  <Application>Microsoft Office PowerPoint</Application>
  <PresentationFormat>Widescreen</PresentationFormat>
  <Paragraphs>262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150</cp:revision>
  <dcterms:created xsi:type="dcterms:W3CDTF">2017-07-26T14:05:48Z</dcterms:created>
  <dcterms:modified xsi:type="dcterms:W3CDTF">2022-06-27T10:23:40Z</dcterms:modified>
</cp:coreProperties>
</file>